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8F8AE24B-B365-44F9-AB3E-337C7BCDA144}">
          <p14:sldIdLst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95" autoAdjust="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296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45373-2D1C-4209-ADDA-2A315B1A8D5E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B013C-07C5-4D5D-B5E8-A05166AEC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28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60048-987A-4FC9-8895-78D6D1AB8FE9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E0B62-B051-48B2-84CB-94C6759E8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44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9619" y="1122363"/>
            <a:ext cx="8102167" cy="2164534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accent1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9609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55" indent="0" algn="ctr">
              <a:buNone/>
              <a:defRPr sz="2000"/>
            </a:lvl2pPr>
            <a:lvl3pPr marL="914309" indent="0" algn="ctr">
              <a:buNone/>
              <a:defRPr sz="1800"/>
            </a:lvl3pPr>
            <a:lvl4pPr marL="1371464" indent="0" algn="ctr">
              <a:buNone/>
              <a:defRPr sz="1600"/>
            </a:lvl4pPr>
            <a:lvl5pPr marL="1828618" indent="0" algn="ctr">
              <a:buNone/>
              <a:defRPr sz="1600"/>
            </a:lvl5pPr>
            <a:lvl6pPr marL="2285774" indent="0" algn="ctr">
              <a:buNone/>
              <a:defRPr sz="1600"/>
            </a:lvl6pPr>
            <a:lvl7pPr marL="2742926" indent="0" algn="ctr">
              <a:buNone/>
              <a:defRPr sz="1600"/>
            </a:lvl7pPr>
            <a:lvl8pPr marL="3200080" indent="0" algn="ctr">
              <a:buNone/>
              <a:defRPr sz="1600"/>
            </a:lvl8pPr>
            <a:lvl9pPr marL="3657235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769609" y="3443416"/>
            <a:ext cx="9144000" cy="0"/>
          </a:xfrm>
          <a:prstGeom prst="line">
            <a:avLst/>
          </a:prstGeom>
          <a:ln w="47625" cmpd="sng">
            <a:solidFill>
              <a:schemeClr val="tx2">
                <a:lumMod val="9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9834464" y="5415407"/>
            <a:ext cx="1519336" cy="365125"/>
          </a:xfrm>
        </p:spPr>
        <p:txBody>
          <a:bodyPr/>
          <a:lstStyle>
            <a:lvl1pPr algn="r">
              <a:defRPr/>
            </a:lvl1pPr>
          </a:lstStyle>
          <a:p>
            <a:fld id="{88EA2A99-ABEA-4CD9-BF8D-276BDF540AFA}" type="datetime1">
              <a:rPr lang="en-US" smtClean="0"/>
              <a:t>9/21/2018</a:t>
            </a:fld>
            <a:endParaRPr lang="en-US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24352" y="2393931"/>
            <a:ext cx="889260" cy="874892"/>
          </a:xfrm>
        </p:spPr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082350" y="1122362"/>
            <a:ext cx="195943" cy="41354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9780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778E-C4A6-4A31-ACE8-C48C16A7969B}" type="datetime1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391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535459"/>
            <a:ext cx="2628900" cy="46873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535459"/>
            <a:ext cx="7734300" cy="468733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0800000">
            <a:off x="8724899" y="5415405"/>
            <a:ext cx="2628900" cy="365125"/>
          </a:xfrm>
        </p:spPr>
        <p:txBody>
          <a:bodyPr/>
          <a:lstStyle>
            <a:lvl1pPr algn="l">
              <a:defRPr/>
            </a:lvl1pPr>
          </a:lstStyle>
          <a:p>
            <a:fld id="{5AE7D487-E69F-4B61-A3F0-D2B94F59AAF7}" type="datetime1">
              <a:rPr lang="en-US" smtClean="0"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10455238" y="4338750"/>
            <a:ext cx="898573" cy="884055"/>
          </a:xfrm>
        </p:spPr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0363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241F3-C8EF-4783-A6AB-1E1E4EE94C5C}" type="datetime1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10" y="1838551"/>
            <a:ext cx="10515601" cy="0"/>
          </a:xfrm>
          <a:prstGeom prst="line">
            <a:avLst/>
          </a:prstGeom>
          <a:ln w="47625" cmpd="sng">
            <a:solidFill>
              <a:schemeClr val="tx2">
                <a:lumMod val="9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83470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9469147" cy="253569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9"/>
            <a:ext cx="10515600" cy="69922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4FA9-7D2F-4F83-878E-0301D573B317}" type="datetime1">
              <a:rPr lang="en-US" smtClean="0"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1859" y="4413799"/>
            <a:ext cx="10521951" cy="0"/>
          </a:xfrm>
          <a:prstGeom prst="line">
            <a:avLst/>
          </a:prstGeom>
          <a:ln w="47625" cmpd="sng">
            <a:solidFill>
              <a:schemeClr val="tx2">
                <a:lumMod val="9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4543" y="3370537"/>
            <a:ext cx="889260" cy="874892"/>
          </a:xfrm>
        </p:spPr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2597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8135"/>
            <a:ext cx="9192208" cy="11413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6751"/>
            <a:ext cx="5181600" cy="32837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6751"/>
            <a:ext cx="5181600" cy="32837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06CB-4C4F-4800-B598-17B90CAC255B}" type="datetime1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10" y="1838551"/>
            <a:ext cx="10515601" cy="0"/>
          </a:xfrm>
          <a:prstGeom prst="line">
            <a:avLst/>
          </a:prstGeom>
          <a:ln w="47625" cmpd="sng">
            <a:solidFill>
              <a:schemeClr val="tx2">
                <a:lumMod val="9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3600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1" y="541267"/>
            <a:ext cx="9162628" cy="11382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940783"/>
            <a:ext cx="5157787" cy="429371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2775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940783"/>
            <a:ext cx="5183188" cy="429371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1" kern="1200" dirty="0" smtClean="0">
                <a:solidFill>
                  <a:schemeClr val="tx2">
                    <a:lumMod val="50000"/>
                  </a:schemeClr>
                </a:solidFill>
                <a:latin typeface="Palatino Linotype" panose="02040502050505030304" pitchFamily="18" charset="0"/>
                <a:ea typeface="+mn-ea"/>
                <a:cs typeface="Arial" panose="020B0604020202020204" pitchFamily="34" charset="0"/>
              </a:defRPr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marL="0" lvl="0" indent="0" algn="l" defTabSz="9143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2775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2246-24B3-4A2D-AA9C-BA66064D8FD5}" type="datetime1">
              <a:rPr lang="en-US" smtClean="0"/>
              <a:t>9/21/2018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10" y="1801227"/>
            <a:ext cx="10515601" cy="0"/>
          </a:xfrm>
          <a:prstGeom prst="line">
            <a:avLst/>
          </a:prstGeom>
          <a:ln w="47625" cmpd="sng">
            <a:solidFill>
              <a:schemeClr val="tx2">
                <a:lumMod val="9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921606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2A6E-A96D-4CBF-B56A-81FA1C316C7A}" type="datetime1">
              <a:rPr lang="en-US" smtClean="0"/>
              <a:t>9/21/2018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838210" y="1838551"/>
            <a:ext cx="10515601" cy="0"/>
          </a:xfrm>
          <a:prstGeom prst="line">
            <a:avLst/>
          </a:prstGeom>
          <a:ln w="47625" cmpd="sng">
            <a:solidFill>
              <a:schemeClr val="tx2">
                <a:lumMod val="9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1354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009652" y="5415407"/>
            <a:ext cx="1344149" cy="365125"/>
          </a:xfrm>
        </p:spPr>
        <p:txBody>
          <a:bodyPr/>
          <a:lstStyle/>
          <a:p>
            <a:fld id="{D702ED29-B9CF-48C5-99DF-C20B42FE480F}" type="datetime1">
              <a:rPr lang="en-US" smtClean="0"/>
              <a:t>9/21/2018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838210" y="1838551"/>
            <a:ext cx="10515601" cy="0"/>
          </a:xfrm>
          <a:prstGeom prst="line">
            <a:avLst/>
          </a:prstGeom>
          <a:ln w="47625" cmpd="sng">
            <a:solidFill>
              <a:schemeClr val="tx2">
                <a:lumMod val="9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5156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41266"/>
            <a:ext cx="3932237" cy="15161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91" y="541267"/>
            <a:ext cx="4418012" cy="47227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208814"/>
            <a:ext cx="3932237" cy="3055165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6DE-52B0-410F-8DDE-B8F7DBD306C2}" type="datetime1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422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200" y="541268"/>
            <a:ext cx="4408681" cy="469801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BF919-06A9-479E-A13B-47808B51AAF5}" type="datetime1">
              <a:rPr lang="en-US" smtClean="0"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9788" y="541268"/>
            <a:ext cx="3932237" cy="15161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208814"/>
            <a:ext cx="3932237" cy="3055165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31622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199" y="538135"/>
            <a:ext cx="9171452" cy="1141391"/>
          </a:xfrm>
          <a:prstGeom prst="rect">
            <a:avLst/>
          </a:prstGeom>
          <a:noFill/>
          <a:ln>
            <a:noFill/>
          </a:ln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998620"/>
            <a:ext cx="10515600" cy="328183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834464" y="5415407"/>
            <a:ext cx="1519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FAA873-1AD1-44F1-B7DA-BECB95424039}" type="datetime1">
              <a:rPr lang="en-US" smtClean="0"/>
              <a:t>9/21/2018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164791"/>
            <a:ext cx="4114800" cy="52503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96848" y="541267"/>
            <a:ext cx="1156952" cy="1138259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31D7CC-1314-44C6-8B02-DAA70D54A6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219010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>
            <a:off x="0" y="5915469"/>
            <a:ext cx="12192000" cy="139359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/>
          <a:stretch/>
        </p:blipFill>
        <p:spPr>
          <a:xfrm>
            <a:off x="10223156" y="6207139"/>
            <a:ext cx="1754280" cy="484200"/>
          </a:xfrm>
          <a:prstGeom prst="rect">
            <a:avLst/>
          </a:prstGeom>
          <a:ln>
            <a:noFill/>
          </a:ln>
        </p:spPr>
      </p:pic>
      <p:sp>
        <p:nvSpPr>
          <p:cNvPr id="10" name="TextShape 8"/>
          <p:cNvSpPr txBox="1"/>
          <p:nvPr userDrawn="1"/>
        </p:nvSpPr>
        <p:spPr>
          <a:xfrm>
            <a:off x="4480705" y="6164775"/>
            <a:ext cx="5422195" cy="577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 anchorCtr="0"/>
          <a:lstStyle/>
          <a:p>
            <a:pPr algn="r">
              <a:lnSpc>
                <a:spcPct val="115000"/>
              </a:lnSpc>
            </a:pPr>
            <a:r>
              <a:rPr lang="en-US" sz="1500" b="0" strike="noStrike" spc="-1" dirty="0" smtClean="0">
                <a:solidFill>
                  <a:srgbClr val="666666"/>
                </a:solidFill>
                <a:latin typeface="Arial"/>
              </a:rPr>
              <a:t>Division </a:t>
            </a:r>
            <a:r>
              <a:rPr lang="en-US" sz="1500" b="0" strike="noStrike" spc="-1" dirty="0">
                <a:solidFill>
                  <a:srgbClr val="666666"/>
                </a:solidFill>
                <a:latin typeface="Arial"/>
              </a:rPr>
              <a:t>of </a:t>
            </a:r>
            <a:r>
              <a:rPr lang="en-US" sz="1500" b="0" strike="noStrike" spc="-1" dirty="0" smtClean="0">
                <a:solidFill>
                  <a:srgbClr val="666666"/>
                </a:solidFill>
                <a:latin typeface="Arial"/>
              </a:rPr>
              <a:t>Fine Arts</a:t>
            </a:r>
            <a:endParaRPr lang="en-US" sz="1500" b="0" strike="noStrike" spc="-1" dirty="0">
              <a:latin typeface="Arial"/>
            </a:endParaRPr>
          </a:p>
        </p:txBody>
      </p:sp>
      <p:sp>
        <p:nvSpPr>
          <p:cNvPr id="11" name="Line 9"/>
          <p:cNvSpPr/>
          <p:nvPr userDrawn="1"/>
        </p:nvSpPr>
        <p:spPr>
          <a:xfrm>
            <a:off x="10009651" y="6220639"/>
            <a:ext cx="0" cy="457200"/>
          </a:xfrm>
          <a:prstGeom prst="line">
            <a:avLst/>
          </a:prstGeom>
          <a:ln w="12600">
            <a:solidFill>
              <a:srgbClr val="CCCCCC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32297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Designing PowerPoint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It’s Actually Kind of Fun…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917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Slide Masters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Slide Masters determine the look and feel of your entire theme. Here is where you’ll define background graphics, fonts, and colors for the whole preset.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1D7CC-1314-44C6-8B02-DAA70D54A6A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290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Northern">
      <a:dk1>
        <a:srgbClr val="000000"/>
      </a:dk1>
      <a:lt1>
        <a:srgbClr val="FFFFFF"/>
      </a:lt1>
      <a:dk2>
        <a:srgbClr val="E5E6E6"/>
      </a:dk2>
      <a:lt2>
        <a:srgbClr val="FFFFFF"/>
      </a:lt2>
      <a:accent1>
        <a:srgbClr val="C8202F"/>
      </a:accent1>
      <a:accent2>
        <a:srgbClr val="EB8661"/>
      </a:accent2>
      <a:accent3>
        <a:srgbClr val="EBE573"/>
      </a:accent3>
      <a:accent4>
        <a:srgbClr val="72CA77"/>
      </a:accent4>
      <a:accent5>
        <a:srgbClr val="535DA5"/>
      </a:accent5>
      <a:accent6>
        <a:srgbClr val="A44091"/>
      </a:accent6>
      <a:hlink>
        <a:srgbClr val="00B0F0"/>
      </a:hlink>
      <a:folHlink>
        <a:srgbClr val="B2B2B2"/>
      </a:folHlink>
    </a:clrScheme>
    <a:fontScheme name="Custom 2">
      <a:majorFont>
        <a:latin typeface="Palatino Linotype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</TotalTime>
  <Words>43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DejaVu Sans</vt:lpstr>
      <vt:lpstr>Palatino Linotype</vt:lpstr>
      <vt:lpstr>Office Theme</vt:lpstr>
      <vt:lpstr>Designing PowerPoint Templates</vt:lpstr>
      <vt:lpstr>Understanding Slide Masters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Pease</dc:creator>
  <cp:lastModifiedBy>Jacob Pease</cp:lastModifiedBy>
  <cp:revision>22</cp:revision>
  <dcterms:created xsi:type="dcterms:W3CDTF">2018-06-14T00:30:20Z</dcterms:created>
  <dcterms:modified xsi:type="dcterms:W3CDTF">2018-09-22T00:01:27Z</dcterms:modified>
</cp:coreProperties>
</file>