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82881"/>
            <a:ext cx="10396882" cy="57607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Timeline for Noc 2019-2025 strategic plan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1480" y="758953"/>
            <a:ext cx="11347704" cy="49103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Sept</a:t>
            </a:r>
            <a:r>
              <a:rPr lang="en-US" dirty="0"/>
              <a:t>. 5-save-the-date invitations sent to all employees and external stakeholders for town hall meetings.</a:t>
            </a:r>
          </a:p>
          <a:p>
            <a:pPr marL="0" indent="0">
              <a:buNone/>
            </a:pPr>
            <a:r>
              <a:rPr lang="en-US" dirty="0" smtClean="0"/>
              <a:t>Sept.  12-email sent with assessment survey to review mission, vision, core values, and initial list of goals. (deadline for return-sept. 26]</a:t>
            </a:r>
          </a:p>
          <a:p>
            <a:pPr marL="0" indent="0">
              <a:buNone/>
            </a:pPr>
            <a:r>
              <a:rPr lang="en-US" dirty="0" smtClean="0"/>
              <a:t>Oct. 3-strategic plan taskforce convenes  (need volunteers for this and for subcommittees)</a:t>
            </a:r>
          </a:p>
          <a:p>
            <a:pPr marL="0" indent="0">
              <a:buNone/>
            </a:pPr>
            <a:r>
              <a:rPr lang="en-US" dirty="0" smtClean="0"/>
              <a:t>Oct. 10-email sent to share needs assessment survey results with all employees 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Oct. 29-noc Stillwater town hall meeting [3:00-5:00]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Nov. 5-Noc </a:t>
            </a:r>
            <a:r>
              <a:rPr lang="en-US" dirty="0" err="1" smtClean="0">
                <a:solidFill>
                  <a:schemeClr val="accent1"/>
                </a:solidFill>
              </a:rPr>
              <a:t>tonkawa</a:t>
            </a:r>
            <a:r>
              <a:rPr lang="en-US" dirty="0" smtClean="0">
                <a:solidFill>
                  <a:schemeClr val="accent1"/>
                </a:solidFill>
              </a:rPr>
              <a:t> town hall meeting [3:00-5:00]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Nov. 12-noc </a:t>
            </a:r>
            <a:r>
              <a:rPr lang="en-US" dirty="0" err="1" smtClean="0">
                <a:solidFill>
                  <a:schemeClr val="accent1"/>
                </a:solidFill>
              </a:rPr>
              <a:t>enid</a:t>
            </a:r>
            <a:r>
              <a:rPr lang="en-US" dirty="0" smtClean="0">
                <a:solidFill>
                  <a:schemeClr val="accent1"/>
                </a:solidFill>
              </a:rPr>
              <a:t> town hall meeting [3:00-5:00]  </a:t>
            </a:r>
            <a:r>
              <a:rPr lang="en-US" dirty="0" smtClean="0"/>
              <a:t>[Nov. 27]</a:t>
            </a:r>
          </a:p>
          <a:p>
            <a:pPr marL="0" indent="0">
              <a:buNone/>
            </a:pPr>
            <a:r>
              <a:rPr lang="en-US" dirty="0" smtClean="0"/>
              <a:t>Nov. </a:t>
            </a:r>
            <a:r>
              <a:rPr lang="en-US" dirty="0" smtClean="0">
                <a:solidFill>
                  <a:schemeClr val="accent1"/>
                </a:solidFill>
              </a:rPr>
              <a:t>28 [Nov. 30]-</a:t>
            </a:r>
            <a:r>
              <a:rPr lang="en-US" dirty="0" smtClean="0"/>
              <a:t>town hall notes are compiled and shared via email with all employees for further comment.</a:t>
            </a:r>
          </a:p>
          <a:p>
            <a:pPr marL="0" indent="0">
              <a:buNone/>
            </a:pPr>
            <a:r>
              <a:rPr lang="en-US" dirty="0" smtClean="0"/>
              <a:t>Jan. 16-strategic plan taskforce convenes to review all employee input and to identify subcommittees.</a:t>
            </a:r>
          </a:p>
          <a:p>
            <a:pPr marL="0" indent="0">
              <a:buNone/>
            </a:pPr>
            <a:r>
              <a:rPr lang="en-US" dirty="0" smtClean="0"/>
              <a:t>Jan. 29-taskforce presents draft of strategic plan to executive council.</a:t>
            </a:r>
          </a:p>
          <a:p>
            <a:pPr marL="0" indent="0">
              <a:buNone/>
            </a:pPr>
            <a:r>
              <a:rPr lang="en-US" dirty="0" smtClean="0"/>
              <a:t>Feb./march—subcommittees meet to develop action plans, including timelines and resources needed.</a:t>
            </a:r>
          </a:p>
          <a:p>
            <a:pPr marL="0" indent="0">
              <a:buNone/>
            </a:pPr>
            <a:r>
              <a:rPr lang="en-US" dirty="0" smtClean="0"/>
              <a:t>March </a:t>
            </a:r>
            <a:r>
              <a:rPr lang="en-US" dirty="0" smtClean="0"/>
              <a:t>28 </a:t>
            </a:r>
            <a:r>
              <a:rPr lang="en-US" smtClean="0"/>
              <a:t>[April 10]—taskforce </a:t>
            </a:r>
            <a:r>
              <a:rPr lang="en-US" dirty="0" smtClean="0"/>
              <a:t>meets to finalize draft to present to all employees and </a:t>
            </a:r>
            <a:r>
              <a:rPr lang="en-US" dirty="0" err="1" smtClean="0"/>
              <a:t>noc</a:t>
            </a:r>
            <a:r>
              <a:rPr lang="en-US" dirty="0" smtClean="0"/>
              <a:t> board in </a:t>
            </a:r>
            <a:r>
              <a:rPr lang="en-US" dirty="0" err="1" smtClean="0"/>
              <a:t>april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1990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249</TotalTime>
  <Words>203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Impact</vt:lpstr>
      <vt:lpstr>Main Event</vt:lpstr>
      <vt:lpstr>Timeline for Noc 2019-2025 strategic plan</vt:lpstr>
    </vt:vector>
  </TitlesOfParts>
  <Company>Northern Oklahoma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2019-2025 NOC Strategic plan</dc:title>
  <dc:creator>Pamela Stinson</dc:creator>
  <cp:lastModifiedBy>Pamela Stinson</cp:lastModifiedBy>
  <cp:revision>9</cp:revision>
  <cp:lastPrinted>2018-08-30T18:54:54Z</cp:lastPrinted>
  <dcterms:created xsi:type="dcterms:W3CDTF">2018-08-30T16:30:13Z</dcterms:created>
  <dcterms:modified xsi:type="dcterms:W3CDTF">2019-04-23T13:19:47Z</dcterms:modified>
</cp:coreProperties>
</file>